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1" r:id="rId2"/>
    <p:sldId id="272" r:id="rId3"/>
    <p:sldId id="273" r:id="rId4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08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7290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0293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4509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580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28998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2488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8076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21050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6482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8023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F9A13-B68F-45F8-8083-B67670B179E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75D03-DC88-4E09-B42C-AE21E6D3E05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2459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7416"/>
            <a:ext cx="8229600" cy="59199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EG" dirty="0" smtClean="0"/>
              <a:t>وقد نجح أحد المهتمين بالآثار فى تصنيع ورق مشابه للطريقة المصرية .</a:t>
            </a:r>
          </a:p>
          <a:p>
            <a:pPr algn="just">
              <a:lnSpc>
                <a:spcPct val="150000"/>
              </a:lnSpc>
            </a:pPr>
            <a:r>
              <a:rPr lang="ar-EG" dirty="0" smtClean="0"/>
              <a:t>الطريقة المصرية :</a:t>
            </a:r>
          </a:p>
          <a:p>
            <a:pPr algn="just">
              <a:lnSpc>
                <a:spcPct val="150000"/>
              </a:lnSpc>
            </a:pPr>
            <a:r>
              <a:rPr lang="ar-EG" dirty="0" smtClean="0"/>
              <a:t>كان يقوم المصرى بتقطيع ساق النبات إلى قطع يبلغ طول الواحدة منها 40 سم .</a:t>
            </a: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1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2939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EG" dirty="0"/>
              <a:t>ثم يقوم بنزع القشرة الخارجية ليستخدم اللب أو الألياف الداخلية .</a:t>
            </a:r>
          </a:p>
          <a:p>
            <a:pPr>
              <a:lnSpc>
                <a:spcPct val="150000"/>
              </a:lnSpc>
            </a:pPr>
            <a:r>
              <a:rPr lang="ar-EG" dirty="0"/>
              <a:t>يقوم بعد ذلك بتقطيع هذه الألياف إلى شرائح بسيطة .</a:t>
            </a:r>
          </a:p>
          <a:p>
            <a:pPr>
              <a:lnSpc>
                <a:spcPct val="150000"/>
              </a:lnSpc>
            </a:pPr>
            <a:r>
              <a:rPr lang="ar-EG" dirty="0"/>
              <a:t>ترص بعضها البعض لتتداخل أطرافها .</a:t>
            </a:r>
          </a:p>
          <a:p>
            <a:pPr>
              <a:lnSpc>
                <a:spcPct val="150000"/>
              </a:lnSpc>
            </a:pPr>
            <a:r>
              <a:rPr lang="ar-EG" dirty="0"/>
              <a:t>ثم توضع ألياف أخرى تتعارض مع الأولى .</a:t>
            </a:r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3030958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ar-EG" dirty="0"/>
              <a:t>ويوضع كلاهما على لوح خشبى أوقطعة من الحجر الأملس .</a:t>
            </a:r>
          </a:p>
          <a:p>
            <a:pPr>
              <a:lnSpc>
                <a:spcPct val="150000"/>
              </a:lnSpc>
            </a:pPr>
            <a:r>
              <a:rPr lang="ar-EG" dirty="0"/>
              <a:t>يعلوها طبقة من أى مادة تمتص الماء .</a:t>
            </a:r>
          </a:p>
          <a:p>
            <a:pPr>
              <a:lnSpc>
                <a:spcPct val="150000"/>
              </a:lnSpc>
            </a:pPr>
            <a:r>
              <a:rPr lang="ar-EG" dirty="0"/>
              <a:t>يوضع فوقها كتلة من الحجر تساعد على الضغط لامتصاص الماء واتمام اللصق بين الشرائح </a:t>
            </a:r>
            <a:r>
              <a:rPr lang="ar-EG" dirty="0" smtClean="0"/>
              <a:t>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0248397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99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compusoft</dc:creator>
  <cp:lastModifiedBy>compusoft</cp:lastModifiedBy>
  <cp:revision>6</cp:revision>
  <dcterms:created xsi:type="dcterms:W3CDTF">2020-03-22T18:07:43Z</dcterms:created>
  <dcterms:modified xsi:type="dcterms:W3CDTF">2020-03-22T18:14:39Z</dcterms:modified>
</cp:coreProperties>
</file>